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15" r:id="rId1"/>
  </p:sldMasterIdLst>
  <p:notesMasterIdLst>
    <p:notesMasterId r:id="rId50"/>
  </p:notesMasterIdLst>
  <p:handoutMasterIdLst>
    <p:handoutMasterId r:id="rId51"/>
  </p:handoutMasterIdLst>
  <p:sldIdLst>
    <p:sldId id="1624" r:id="rId2"/>
    <p:sldId id="1633" r:id="rId3"/>
    <p:sldId id="1634" r:id="rId4"/>
    <p:sldId id="1638" r:id="rId5"/>
    <p:sldId id="1639" r:id="rId6"/>
    <p:sldId id="1640" r:id="rId7"/>
    <p:sldId id="1641" r:id="rId8"/>
    <p:sldId id="1779" r:id="rId9"/>
    <p:sldId id="1642" r:id="rId10"/>
    <p:sldId id="1780" r:id="rId11"/>
    <p:sldId id="1644" r:id="rId12"/>
    <p:sldId id="1645" r:id="rId13"/>
    <p:sldId id="1646" r:id="rId14"/>
    <p:sldId id="1658" r:id="rId15"/>
    <p:sldId id="1654" r:id="rId16"/>
    <p:sldId id="1659" r:id="rId17"/>
    <p:sldId id="1660" r:id="rId18"/>
    <p:sldId id="1663" r:id="rId19"/>
    <p:sldId id="1782" r:id="rId20"/>
    <p:sldId id="1781" r:id="rId21"/>
    <p:sldId id="1667" r:id="rId22"/>
    <p:sldId id="1669" r:id="rId23"/>
    <p:sldId id="1671" r:id="rId24"/>
    <p:sldId id="1670" r:id="rId25"/>
    <p:sldId id="1675" r:id="rId26"/>
    <p:sldId id="1677" r:id="rId27"/>
    <p:sldId id="1678" r:id="rId28"/>
    <p:sldId id="1679" r:id="rId29"/>
    <p:sldId id="1680" r:id="rId30"/>
    <p:sldId id="1681" r:id="rId31"/>
    <p:sldId id="1682" r:id="rId32"/>
    <p:sldId id="1686" r:id="rId33"/>
    <p:sldId id="1693" r:id="rId34"/>
    <p:sldId id="1689" r:id="rId35"/>
    <p:sldId id="1695" r:id="rId36"/>
    <p:sldId id="1696" r:id="rId37"/>
    <p:sldId id="1698" r:id="rId38"/>
    <p:sldId id="1699" r:id="rId39"/>
    <p:sldId id="1704" r:id="rId40"/>
    <p:sldId id="1707" r:id="rId41"/>
    <p:sldId id="1703" r:id="rId42"/>
    <p:sldId id="1708" r:id="rId43"/>
    <p:sldId id="1712" r:id="rId44"/>
    <p:sldId id="1713" r:id="rId45"/>
    <p:sldId id="1721" r:id="rId46"/>
    <p:sldId id="1777" r:id="rId47"/>
    <p:sldId id="1778" r:id="rId48"/>
    <p:sldId id="1783" r:id="rId4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99"/>
    <a:srgbClr val="FFFF81"/>
    <a:srgbClr val="99FFCC"/>
    <a:srgbClr val="99FF99"/>
    <a:srgbClr val="7FFDB8"/>
    <a:srgbClr val="66FF66"/>
    <a:srgbClr val="FF9933"/>
    <a:srgbClr val="FF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94692" autoAdjust="0"/>
  </p:normalViewPr>
  <p:slideViewPr>
    <p:cSldViewPr>
      <p:cViewPr varScale="1">
        <p:scale>
          <a:sx n="78" d="100"/>
          <a:sy n="78" d="100"/>
        </p:scale>
        <p:origin x="94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3BC715-3406-4BA5-86BD-EAEB3E60B51E}" type="datetimeFigureOut">
              <a:rPr lang="en-US" smtClean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2F44E3-85AB-4018-99FF-3016A27248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23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0BBD2E-0B14-4BFE-9667-7F69B1E6011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15770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301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953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663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0470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695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248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371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463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7711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05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00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858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3033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97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389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637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80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7722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6014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930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1429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655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6317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9421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4787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86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39127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8503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1028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987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61175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5039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96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9850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0153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9634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515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46996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332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0096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28014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356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80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075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062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877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65438" y="525463"/>
            <a:ext cx="35052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531" indent="-29558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356" indent="-2364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298" indent="-2364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8240" indent="-2364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1182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4123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7065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0008" indent="-236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65BA5-C6F6-4CDE-A9BB-7539268AAA21}" type="slidenum">
              <a:rPr kumimoji="0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82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7B8321-53E0-4159-B1C5-3B42CCB9FF67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0EFBD-8471-4531-87CF-B76D9AB09AA3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138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2B442C-D04B-4480-9B3F-981E97BE5F6A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53145-CE52-466C-9263-5D38A549D146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3944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2998A2-530C-468A-980A-40718CCB4AA5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2B7EC-283E-4537-97C8-4281F4010573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37470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5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DDDE4-304F-44BE-9060-D7A826D5D2B6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042A3-BB7B-4EA6-B6B8-2525A80879E4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9482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45E75-0C94-42E6-97B4-A7564FC51047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6B613-A319-4464-8A28-4D2A29617A5C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467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F16C1-DE80-4333-BCD3-D03F0CE0A34A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DD8E-7F67-4599-A6BD-79BC66BA8FF3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0455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419DF-6242-4B0F-93B3-0A00BA8B884D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FEEFB-2DA9-48B2-A8B0-FCB30A16F805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689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AC540-66C5-4A73-8948-89817B433EFD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0758-A0D3-47F9-848B-DB354E32E582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980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B222E8-7A13-473C-803E-E55A77D20151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B7AD7-4817-4631-AAE8-98AB0B071F48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330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56B5B4-AD62-44F0-BECD-1C70B1538C8D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3434F-0897-4CE7-BD5C-28F57E8A2770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8660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BEA27-1FC0-4467-B19B-D1092887FEA7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09E40-54F3-4294-B19D-9075FA14DF68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0796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8C9E-85CC-445D-8415-43BA48A46D08}" type="datetimeFigureOut">
              <a:rPr lang="zh-TW" altLang="en-US"/>
              <a:pPr/>
              <a:t>2020/5/17</a:t>
            </a:fld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2B5D7-2ADB-43FB-B57C-754220F7EFF8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26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C5231312-C7E9-4527-82AC-2006DD15F73F}" type="datetimeFigureOut">
              <a:rPr lang="zh-TW" altLang="en-US" smtClean="0">
                <a:latin typeface="Arial" charset="0"/>
              </a:rPr>
              <a:pPr/>
              <a:t>2020/5/17</a:t>
            </a:fld>
            <a:endParaRPr lang="en-US" altLang="zh-TW" dirty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34D3664-0A4E-45E4-887D-C3C063E82A9F}" type="slidenum">
              <a:rPr lang="zh-TW" altLang="en-US" smtClean="0">
                <a:latin typeface="Arial" charset="0"/>
              </a:rPr>
              <a:pPr/>
              <a:t>‹#›</a:t>
            </a:fld>
            <a:endParaRPr lang="en-US" altLang="zh-TW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076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5DA8-F314-43FD-B27C-0C7DA0FC7942}"/>
              </a:ext>
            </a:extLst>
          </p:cNvPr>
          <p:cNvSpPr>
            <a:spLocks/>
          </p:cNvSpPr>
          <p:nvPr/>
        </p:nvSpPr>
        <p:spPr bwMode="auto">
          <a:xfrm>
            <a:off x="228600" y="304800"/>
            <a:ext cx="8458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lvl="0" algn="ctr">
              <a:defRPr/>
            </a:pPr>
            <a:r>
              <a:rPr lang="zh-TW" altLang="en-US" sz="5000" b="1" u="sng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當試煉結束之後</a:t>
            </a:r>
            <a:endParaRPr kumimoji="0" lang="en-US" altLang="zh-TW" sz="5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SimHei" panose="02010600030101010101" pitchFamily="2" charset="-122"/>
                <a:cs typeface="+mn-cs"/>
              </a:rPr>
              <a:t>主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SimHei" panose="02010600030101010101" pitchFamily="2" charset="-122"/>
              </a:rPr>
              <a:t>題經文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SimHei" panose="02010600030101010101" pitchFamily="2" charset="-122"/>
              </a:rPr>
              <a:t>: </a:t>
            </a:r>
            <a:r>
              <a:rPr lang="zh-TW" altLang="en-US" sz="4000" b="1" dirty="0">
                <a:solidFill>
                  <a:srgbClr val="002060"/>
                </a:solidFill>
                <a:latin typeface="+mn-lt"/>
                <a:ea typeface="SimHei" panose="02010600030101010101" pitchFamily="2" charset="-122"/>
              </a:rPr>
              <a:t>約伯記 </a:t>
            </a:r>
            <a:r>
              <a:rPr lang="en-US" sz="4000" b="1" dirty="0">
                <a:solidFill>
                  <a:srgbClr val="002060"/>
                </a:solidFill>
                <a:latin typeface="+mn-lt"/>
                <a:ea typeface="SimHei" panose="02010600030101010101" pitchFamily="2" charset="-122"/>
              </a:rPr>
              <a:t>42:10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SimHei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1219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試煉和試驗來自於神，為了建造我們。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試探來自於魔鬼和人的私慾，為了毀壞我們。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05307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endParaRPr lang="en-US" altLang="zh-TW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約翰福音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10:10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10:10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盜賊來、無非要偷竊、殺害、毀壞．我來了、是要叫羊得生命、並且得的更豐盛。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051571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雅各書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1:2-4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1:2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我的弟兄們、你們落在百般試煉中、都要以為大喜樂．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3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因為知道你們的信心經過試驗、就生忍耐。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4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但忍耐也當成功、使你們成全完備、毫無缺欠。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36125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endParaRPr lang="en-US" altLang="zh-TW" dirty="0">
              <a:solidFill>
                <a:srgbClr val="002060"/>
              </a:solidFill>
              <a:latin typeface="SimHei" panose="02010600030101010101" pitchFamily="2" charset="-122"/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雅各書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1:12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1:12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忍受試探的人是有福的．因為他經過試驗   以後、必得生命的冠冕、這是主應許給那些愛祂之人的。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395838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從雅各書這兩處經文，我們可以看到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試探和試煉往往就只有一線之差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試探和試煉通常以苦難的形態出現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苦難來時，若我們能忍耐，順服，不埋怨，更親近主。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就可將試探轉變為試煉或試驗，成為造就我們的工具，叫我們蒙福。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18037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從雅各書這兩處經文，我們可以看到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試探和試煉往往就只有一線之差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試探和試煉通常以苦難的形態出現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苦難來時，若我們能忍耐，順服，不埋怨，更親近主。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試探，試煉和試驗，在於我們用甚麼態度去   對待而決定。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713420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從雅各書這兩處經文，我們可以看到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試探，試煉和試驗，在於我們用甚麼態度去   對待而決定。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511175" indent="-51117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(1)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用聖經的真理和正面的態度去面對時，苦難就成為造就我們的試煉或試驗。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89815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從雅各書這兩處經文，我們可以看到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試探，試煉和試驗，在於我們用甚麼態度去   對待而決定。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511175" indent="-51117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(1)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用聖經的真理和正面的態度去面對時，苦難就成為造就我們的試煉或試驗。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511175" indent="-51117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(2)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若怨天尤人，以負面的態度去面對時，這些  苦難就成為試探，叫人受虧損，遠離神。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69446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悲觀者在每一個機會中看到的都是困難，</a:t>
            </a:r>
            <a:r>
              <a:rPr lang="en-US" altLang="zh-TW" dirty="0">
                <a:solidFill>
                  <a:srgbClr val="002060"/>
                </a:solidFill>
                <a:ea typeface="SimHei" panose="02010600030101010101" pitchFamily="2" charset="-122"/>
              </a:rPr>
              <a:t>	 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樂觀者在困境中能洞察良機。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苦難是生命的現實，我們不能控制它，</a:t>
            </a:r>
            <a:r>
              <a:rPr lang="en-US" altLang="zh-TW" dirty="0">
                <a:solidFill>
                  <a:srgbClr val="002060"/>
                </a:solidFill>
                <a:ea typeface="SimHei" panose="02010600030101010101" pitchFamily="2" charset="-122"/>
              </a:rPr>
              <a:t>		 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但我們可以控制自己如何去回應。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46069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 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SimHei" panose="02010600030101010101" pitchFamily="2" charset="-122"/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 我們自己不能改變它，但我們可以改變自己。</a:t>
            </a:r>
            <a:endParaRPr lang="en-US" dirty="0">
              <a:solidFill>
                <a:srgbClr val="002060"/>
              </a:solidFill>
              <a:latin typeface="SimHei" panose="02010600030101010101" pitchFamily="2" charset="-122"/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SimHei" panose="02010600030101010101" pitchFamily="2" charset="-122"/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4057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42:10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42:10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約伯為他的朋友祈禱、耶和華就使約伯從 苦境轉回、並且耶和華賜給他的、比他從前所有的加倍。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123313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80010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今天，我們要從約伯的身上，</a:t>
            </a:r>
            <a:r>
              <a:rPr lang="en-US" altLang="zh-TW" dirty="0">
                <a:solidFill>
                  <a:srgbClr val="002060"/>
                </a:solidFill>
                <a:ea typeface="SimHei" panose="02010600030101010101" pitchFamily="2" charset="-122"/>
              </a:rPr>
              <a:t>				 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學習如何在苦難中受益？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如何在試煉中蒙神祝福？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955253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1:21-22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1:21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說、我赤身出於母胎、也必赤身歸回．賞賜的是耶和華．收取的也是耶和華。耶和華的名是應當稱頌的。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22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在這一切的事上、約伯並不犯罪、也不以神為愚妄。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445897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91440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魔鬼要試探約伯，神要試煉約伯。結果，因為     約伯的忍耐和對神的信心，使整個苦難的過程 成為神對約伯的試煉。結果，使苦難成為祝福。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最重要的是試煉將約伯的生命煉淨，使他的靈性 能夠達到最高的境界。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222330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腓立比書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3:7-8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3:7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只是我先前以為與我有益的、我現在因基督都當作有損的。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8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不但如此、我也將萬事當作有損的、因我以認識我主基督耶穌為至寶。我為祂已經丟棄萬事、看作糞土、為要得著基督．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594204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萬貫家財三頓飯，千戶房屋一張床。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91701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使他的生命從自我中心轉變為以神為中心了。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更認識神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 (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從風聞到眼見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)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42:5-6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42:5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我從前風聞有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、現在親眼看見</a:t>
            </a:r>
            <a:r>
              <a:rPr lang="zh-TW" altLang="en-US" sz="36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祢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6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因此我厭惡自己、在塵土和爐灰中懊悔。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127043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使他的生命從自我中心轉變為以神為中心了。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0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在試煉中遇見神，比脫離試煉更重要。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709880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使他的生命從自我中心轉變為以神為中心了。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他對神完全的信靠和順服，憑信心不憑眼見。知道他的救贖主是永活的神。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512226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他對神完全的信靠和順服，憑信心不憑眼見。知道他的救贖主是永活的神。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19:23-27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19:23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惟願我的言語、現在寫上、都記錄在書上．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24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用鐵筆鐫刻、用鉛灌在磐石上、直存到永遠。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25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我知道我的救贖主活著、末了必站立在地上．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26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我這皮肉滅絕之後、我必在肉體之外得見神。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27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我自己要見祂、親眼要看祂、並不像外人．我的心腸在我裡面消滅了。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801259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以前他所在乎的功名，地位，榮華富貴，如今都變得不足輕重了。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使他的生命從自我中心轉變為以神為中心了。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他對神完全的信靠和順服，憑信心不憑眼見。知道他的救贖主是永活的神。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他學會了放下自己，也學會了饒恕他人。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神就使他從苦境中轉回。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64050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§ 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 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老鷹築巢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660277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他學會了放下自己，也學會了饒恕他人。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神就使他從苦境中轉回。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42:10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42:10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約伯為他的朋友祈禱、耶和華就使約伯從 苦境轉回、並且耶和華賜給他的、比他從前    所有的加倍。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73981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他學會了放下自己，也學會了饒恕他人。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u="sng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多注意自己的過失，就可忘記別人的過失。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sz="1000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165022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1000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小結論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從聖經裡，我們可以看到神使人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 “</a:t>
            </a:r>
            <a:r>
              <a:rPr lang="zh-TW" altLang="en-US" b="1" dirty="0">
                <a:solidFill>
                  <a:srgbClr val="002060"/>
                </a:solidFill>
                <a:latin typeface="華康仿宋體W6" panose="02020609000000000000" pitchFamily="49" charset="-120"/>
                <a:ea typeface="華康仿宋體W6" panose="02020609000000000000" pitchFamily="49" charset="-120"/>
              </a:rPr>
              <a:t>從苦境中轉回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的基本原則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162913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1000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  <a:endParaRPr lang="en-US" altLang="zh-TW" u="sng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神的用意是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叫人戰勝功名，財富，名利，權勢和地位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叫人放棄自我中心，轉為以神為中心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學習對神完全的信靠和順服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學習放下自己，饒恕別人，神必替他說話。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651547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42:7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42:7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耶和華對約伯說話以後、就對提幔人以利法說、我的怒氣向你、和你兩個朋友發作．因為你們議論我、不如我的僕人約伯說的是。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998349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將自己完全獻給神，絕不是冒險。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奉獻給神不會損失，乃是最大的得著。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9289340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神使約伯從苦境中轉回，試煉就結束了，接著是神加倍的賜福。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752403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42:12-17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99947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42:12-17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華康仿宋體W6" panose="02020609000000000000" pitchFamily="49" charset="-120"/>
              </a:rPr>
              <a:t>42:12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這樣、耶和華後來賜福給約伯、比先前更多．他有一萬四千羊、六千駱駝、一千對牛、    一千母驢。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13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他也有七個兒子、三個女兒。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14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他給長女起名叫耶米瑪．次女叫基洗亞．三女叫基連哈樸。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15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在那全地的婦女中、找不著像約伯的女兒那樣美貌．他們的父親使他們在弟兄中得產業。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16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此後、約伯又活了一百四十年、得見他的兒孫、直到四代。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403225" indent="-403225">
              <a:buNone/>
            </a:pPr>
            <a:r>
              <a:rPr lang="en-US" b="1" baseline="30000" dirty="0">
                <a:solidFill>
                  <a:srgbClr val="002060"/>
                </a:solidFill>
                <a:ea typeface="華康仿宋體W6" panose="02020609000000000000" pitchFamily="49" charset="-120"/>
              </a:rPr>
              <a:t>17</a:t>
            </a:r>
            <a:r>
              <a:rPr 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這樣、約伯年紀老邁、日子滿足而死。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197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當我們在某一段時間裡，學習到神要我們學習的 屬靈功課時，試煉，苦難就會結束。神對我們的 賜福就會開始。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神願意賜福給人，但往往是我們身上的老我，     脾氣，個性和品格不討神喜悅及思想價值觀的      錯誤，阻擋了我們靈命的成長和神對我們的賜福。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98586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基督徒名言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 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沒有甚麼危險比神離你更近。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每一次的試煉，都是你投靠神的機會。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當困難來找你的時候，你去找神。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無路可走的時候，可以向上看。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8811335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當我們在某一段時間裡，學習到神要我們學習的 屬靈功課時，試煉，苦難就會結束。神對我們的 賜福就會開始。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神願意賜福給人，但往往是我們身上的老我，     脾氣，個性和品格不討神喜悅及思想價值觀的      錯誤，阻擋了我們靈命的成長和神對我們的賜福。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因此，當試煉臨到時，不要懷疑，不要逃避。     憑信心，耐心，勇敢去面對，存感恩的心去領受。神看重我們這塊可塑造的材料，才在我們身上      做塑造，修剪，熬煉的工作。是祂的恩典。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12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羅馬書</a:t>
            </a:r>
            <a:r>
              <a:rPr lang="zh-TW" alt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8:28</a:t>
            </a:r>
          </a:p>
          <a:p>
            <a:pPr marL="461963" indent="-461963">
              <a:buNone/>
            </a:pP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8:28</a:t>
            </a:r>
            <a:r>
              <a:rPr 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我們曉得萬事都互相效力、叫愛神的人得          益處、就是按祂旨意被召的人。</a:t>
            </a: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289092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2060"/>
                </a:solidFill>
                <a:ea typeface="華康仿宋體W6" panose="02020609000000000000" pitchFamily="49" charset="-120"/>
              </a:rPr>
              <a:t> 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哥林多前書</a:t>
            </a:r>
            <a:r>
              <a:rPr lang="zh-TW" alt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10:13</a:t>
            </a: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10:13</a:t>
            </a:r>
            <a:r>
              <a:rPr 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zh-TW" alt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你們所遇見的試探、無非是人所能受的、        神是信實的、必不叫你們受試探過於所能受的． 在受試探的時候、總要給你們開一條出路、叫      你們能忍受得住。</a:t>
            </a: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39239735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神是陶匠，我們是泥土。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當試驗臨到，我們要向神禱告，求神叫我們明白祂 給我們學習的屬靈功課是甚麼。明白之後，就憑      信心，忍耐，勇敢去完成這個功課，必然蒙福。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亞伯拉罕因著信，通過了神要他獻以撒的試驗之後，就成為信心之父，萬國的祝福。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742607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三、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結論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經歷試煉的約伯宣告說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約伯記</a:t>
            </a:r>
            <a:r>
              <a:rPr lang="zh-TW" alt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 </a:t>
            </a: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1:21</a:t>
            </a:r>
            <a:r>
              <a:rPr lang="zh-TW" altLang="en-US" sz="2200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下</a:t>
            </a:r>
            <a:endParaRPr lang="en-US" sz="2200" dirty="0">
              <a:solidFill>
                <a:srgbClr val="002060"/>
              </a:solidFill>
              <a:latin typeface="SimHei" panose="02010600030101010101" pitchFamily="2" charset="-122"/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en-US" sz="3150" dirty="0">
                <a:solidFill>
                  <a:srgbClr val="002060"/>
                </a:solidFill>
                <a:ea typeface="華康仿宋體W6" panose="02020609000000000000" pitchFamily="49" charset="-120"/>
              </a:rPr>
              <a:t>1:21</a:t>
            </a:r>
            <a:r>
              <a:rPr 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 ……</a:t>
            </a:r>
            <a:r>
              <a:rPr lang="zh-TW" altLang="en-US" sz="3150" b="1" dirty="0">
                <a:solidFill>
                  <a:srgbClr val="002060"/>
                </a:solidFill>
                <a:ea typeface="華康仿宋體W6" panose="02020609000000000000" pitchFamily="49" charset="-120"/>
              </a:rPr>
              <a:t>．賞賜的是耶和華．收取的也是耶和華。    耶和華的名是應當稱頌的。</a:t>
            </a: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42243855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三、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結論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同樣的，經過試煉之後，我們也可以作相同的宣告。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這句話告訴我們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2264127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三、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結論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同樣的，經過試煉之後，我們也可以作相同的宣告。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這句話告訴我們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1)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祂收取，祂也能賞賜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2)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祂拔除，祂也能栽種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3)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祂拆毀，祂也能建造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4) </a:t>
            </a: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祂懲治，祂也能醫治</a:t>
            </a:r>
            <a:endParaRPr lang="en-US" altLang="zh-TW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103505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收取是為賞賜，拔除是為栽種，</a:t>
            </a:r>
            <a:endParaRPr lang="en-US" altLang="zh-TW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103505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拆毀是為建造，懲治是為更新。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2477620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三、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結論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747713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當試煉的目的達到了，當我們因信靠順服，              </a:t>
            </a:r>
            <a:endParaRPr lang="en-US" altLang="zh-TW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747713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除掉了 那些阻擋我們蒙福的障礙，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747713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這時，試煉就會結束。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747713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而神的恩典和賜福就會開始！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  <a:p>
            <a:pPr marL="0" indent="0">
              <a:buNone/>
            </a:pPr>
            <a:endParaRPr lang="en-US" sz="3150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2269644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448800" cy="4953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一、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約伯在試煉中沒有任何怨言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二、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試煉不是目的，而是神塑造人屬靈品格的過程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zh-TW" alt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三、</a:t>
            </a:r>
            <a:r>
              <a:rPr lang="zh-TW" altLang="en-US" sz="3150" u="sng" dirty="0">
                <a:solidFill>
                  <a:srgbClr val="002060"/>
                </a:solidFill>
                <a:ea typeface="SimHei" panose="02010600030101010101" pitchFamily="2" charset="-122"/>
              </a:rPr>
              <a:t>結論</a:t>
            </a:r>
            <a:r>
              <a:rPr lang="en-US" sz="3150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</a:p>
          <a:p>
            <a:pPr marL="0" indent="0">
              <a:buNone/>
            </a:pPr>
            <a:endParaRPr lang="en-US" altLang="zh-TW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最後讀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	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約翰福音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16:33</a:t>
            </a:r>
          </a:p>
          <a:p>
            <a:pPr marL="457200" indent="-457200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主耶穌說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  <a:r>
              <a:rPr lang="en-US" b="1" dirty="0">
                <a:solidFill>
                  <a:srgbClr val="002060"/>
                </a:solidFill>
                <a:ea typeface="SimHei" panose="02010600030101010101" pitchFamily="2" charset="-122"/>
              </a:rPr>
              <a:t> 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b="1" dirty="0">
                <a:solidFill>
                  <a:srgbClr val="002060"/>
                </a:solidFill>
                <a:latin typeface="華康仿宋體W6" panose="02020609000000000000" pitchFamily="49" charset="-120"/>
                <a:ea typeface="華康仿宋體W6" panose="02020609000000000000" pitchFamily="49" charset="-120"/>
              </a:rPr>
              <a:t>我將這些事告訴你們、是要叫你們在我裡面有平安。在世上你們有苦難．但你們可以   放心、我已經勝了世界。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endParaRPr lang="en-US" sz="3150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41996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基督徒名言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 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沒有甚麼危險比神離你更近。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每一次的試煉，都是你投靠神的機會。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當困難來找你的時候，你去找神。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無路可走的時候，可以向上看。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跟隨基督的人，不會走錯路。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90974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苦難就目的而言分成三大類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試煉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(Trial, Refine)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如同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煉金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。塑造，修剪，熬煉。使人的信仰更加純正，純金，純潔，信心更加堅定，更蒙福。</a:t>
            </a:r>
            <a:endParaRPr lang="en-US" dirty="0">
              <a:solidFill>
                <a:srgbClr val="002060"/>
              </a:solidFill>
              <a:ea typeface="華康仿宋體W6" panose="02020609000000000000" pitchFamily="49" charset="-12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419644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苦難就目的而言分成三大類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試煉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(Trial, Refine)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試驗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(Test)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如同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考試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。使人靈命晉升，更成熟、成聖。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411848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403225" indent="-403225">
              <a:buNone/>
            </a:pPr>
            <a:r>
              <a:rPr lang="zh-TW" altLang="en-US" u="sng" dirty="0">
                <a:solidFill>
                  <a:srgbClr val="002060"/>
                </a:solidFill>
                <a:latin typeface="SimHei" panose="02010600030101010101" pitchFamily="2" charset="-122"/>
                <a:ea typeface="SimHei" panose="02010600030101010101" pitchFamily="2" charset="-122"/>
              </a:rPr>
              <a:t>苦難就目的而言分成三大類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1)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試煉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(Trial, Refine)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2)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試驗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(Test)</a:t>
            </a:r>
          </a:p>
          <a:p>
            <a:pPr marL="403225" indent="-403225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3) “</a:t>
            </a: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試探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 (Temptation)</a:t>
            </a: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叫人跌倒，退後，遠離神。</a:t>
            </a:r>
            <a:r>
              <a:rPr lang="en-US" altLang="zh-TW" dirty="0">
                <a:solidFill>
                  <a:srgbClr val="002060"/>
                </a:solidFill>
                <a:ea typeface="SimHei" panose="02010600030101010101" pitchFamily="2" charset="-122"/>
              </a:rPr>
              <a:t>					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離開事奉的崗位和蒙福的途徑。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403225" indent="-403225">
              <a:buNone/>
            </a:pP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與世俗為伍，受虧損，遭失敗，失見證。</a:t>
            </a: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65043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9530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2060"/>
              </a:solidFill>
              <a:ea typeface="SimHei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u="sng" dirty="0">
                <a:solidFill>
                  <a:srgbClr val="002060"/>
                </a:solidFill>
                <a:ea typeface="SimHei" panose="02010600030101010101" pitchFamily="2" charset="-122"/>
              </a:rPr>
              <a:t>名言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“</a:t>
            </a:r>
            <a:r>
              <a:rPr lang="zh-TW" altLang="en-US" dirty="0">
                <a:solidFill>
                  <a:srgbClr val="002060"/>
                </a:solidFill>
                <a:ea typeface="SimHei" panose="02010600030101010101" pitchFamily="2" charset="-122"/>
              </a:rPr>
              <a:t>你不與世俗分開，世俗要將你與神分開。</a:t>
            </a: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”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ea typeface="SimHei" panose="02010600030101010101" pitchFamily="2" charset="-122"/>
              </a:rPr>
              <a:t> 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BADEE6C6-B77E-4AF0-8AF6-618CCC466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0"/>
            <a:ext cx="167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5/17/2020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Times New Roman" pitchFamily="18" charset="0"/>
              </a:rPr>
              <a:t>陳興福 牧師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SimHei" panose="02010600030101010101" pitchFamily="2" charset="-122"/>
              <a:cs typeface="Times New Roman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764370-8A62-41B2-ADDA-64BCCAE37B90}"/>
              </a:ext>
            </a:extLst>
          </p:cNvPr>
          <p:cNvSpPr>
            <a:spLocks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imHei" panose="02010600030101010101" pitchFamily="2" charset="-122"/>
                <a:ea typeface="SimHei" panose="02010600030101010101" pitchFamily="2" charset="-122"/>
                <a:cs typeface="+mn-cs"/>
              </a:rPr>
              <a:t>當試煉結束之後</a:t>
            </a:r>
            <a:endParaRPr kumimoji="0" lang="en-US" altLang="zh-TW" sz="40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imHei" panose="02010600030101010101" pitchFamily="2" charset="-122"/>
              <a:ea typeface="SimHei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主題經文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: 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約伯記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SimHei" panose="02010600030101010101" pitchFamily="2" charset="-122"/>
                <a:cs typeface="+mn-cs"/>
              </a:rPr>
              <a:t>42:10</a:t>
            </a:r>
          </a:p>
        </p:txBody>
      </p:sp>
    </p:spTree>
    <p:extLst>
      <p:ext uri="{BB962C8B-B14F-4D97-AF65-F5344CB8AC3E}">
        <p14:creationId xmlns:p14="http://schemas.microsoft.com/office/powerpoint/2010/main" val="10800475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">
    <a:dk1>
      <a:srgbClr val="FFFFFF"/>
    </a:dk1>
    <a:lt1>
      <a:srgbClr val="FFFFFF"/>
    </a:lt1>
    <a:dk2>
      <a:srgbClr val="FFFFFF"/>
    </a:dk2>
    <a:lt2>
      <a:srgbClr val="FFFFF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12744</TotalTime>
  <Words>5144</Words>
  <Application>Microsoft Office PowerPoint</Application>
  <PresentationFormat>On-screen Show (4:3)</PresentationFormat>
  <Paragraphs>496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SimHei</vt:lpstr>
      <vt:lpstr>標楷體</vt:lpstr>
      <vt:lpstr>華康仿宋體W6</vt:lpstr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Yiwen Chung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of Wonders</dc:title>
  <dc:creator>Yiwen Chung</dc:creator>
  <cp:lastModifiedBy>user</cp:lastModifiedBy>
  <cp:revision>920</cp:revision>
  <cp:lastPrinted>2016-10-30T04:25:44Z</cp:lastPrinted>
  <dcterms:created xsi:type="dcterms:W3CDTF">2005-01-09T05:19:25Z</dcterms:created>
  <dcterms:modified xsi:type="dcterms:W3CDTF">2020-05-17T22:41:49Z</dcterms:modified>
</cp:coreProperties>
</file>